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13008-C367-46A7-BE50-A03B75B86A9D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AE8CE-3C37-4054-9C95-8D06FCB6FB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398-C51D-44E7-8C22-1A00A58C3D29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6F97-0157-41AD-9C75-7DAF53AC2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398-C51D-44E7-8C22-1A00A58C3D29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6F97-0157-41AD-9C75-7DAF53AC2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398-C51D-44E7-8C22-1A00A58C3D29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6F97-0157-41AD-9C75-7DAF53AC2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398-C51D-44E7-8C22-1A00A58C3D29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6F97-0157-41AD-9C75-7DAF53AC2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398-C51D-44E7-8C22-1A00A58C3D29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6F97-0157-41AD-9C75-7DAF53AC2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398-C51D-44E7-8C22-1A00A58C3D29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6F97-0157-41AD-9C75-7DAF53AC2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398-C51D-44E7-8C22-1A00A58C3D29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6F97-0157-41AD-9C75-7DAF53AC2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398-C51D-44E7-8C22-1A00A58C3D29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6F97-0157-41AD-9C75-7DAF53AC2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398-C51D-44E7-8C22-1A00A58C3D29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6F97-0157-41AD-9C75-7DAF53AC2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398-C51D-44E7-8C22-1A00A58C3D29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6F97-0157-41AD-9C75-7DAF53AC2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398-C51D-44E7-8C22-1A00A58C3D29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6F97-0157-41AD-9C75-7DAF53AC2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23398-C51D-44E7-8C22-1A00A58C3D29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26F97-0157-41AD-9C75-7DAF53AC2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467544" y="-1"/>
            <a:ext cx="4032448" cy="3400865"/>
            <a:chOff x="539552" y="4221088"/>
            <a:chExt cx="2925193" cy="2160240"/>
          </a:xfrm>
        </p:grpSpPr>
        <p:pic>
          <p:nvPicPr>
            <p:cNvPr id="2" name="Picture 18" descr="http://www.gpi.ru/homepages/shakir/oct05/mapl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87624" y="4661091"/>
              <a:ext cx="1529939" cy="1561158"/>
            </a:xfrm>
            <a:prstGeom prst="rect">
              <a:avLst/>
            </a:prstGeom>
            <a:noFill/>
          </p:spPr>
        </p:pic>
        <p:sp>
          <p:nvSpPr>
            <p:cNvPr id="3" name="Прямоугольник 2"/>
            <p:cNvSpPr/>
            <p:nvPr/>
          </p:nvSpPr>
          <p:spPr>
            <a:xfrm>
              <a:off x="539552" y="4221088"/>
              <a:ext cx="49244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72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,</a:t>
              </a:r>
              <a:endParaRPr lang="ru-RU" sz="72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849634" y="4221088"/>
              <a:ext cx="49244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72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,</a:t>
              </a:r>
              <a:endParaRPr lang="ru-RU" sz="72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611626" y="5550331"/>
              <a:ext cx="853119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Ж</a:t>
              </a:r>
              <a:endParaRPr lang="ru-RU" sz="48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627784" y="4221088"/>
              <a:ext cx="49244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72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,</a:t>
              </a:r>
              <a:endParaRPr lang="ru-RU" sz="72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436096" y="44624"/>
            <a:ext cx="3707904" cy="3354036"/>
            <a:chOff x="5879757" y="536550"/>
            <a:chExt cx="2913580" cy="1956346"/>
          </a:xfrm>
        </p:grpSpPr>
        <p:pic>
          <p:nvPicPr>
            <p:cNvPr id="7" name="Picture 20" descr="http://img-fotki.yandex.ru/get/3302/karina9427.20/0_3e51_361ed0a3_XL"/>
            <p:cNvPicPr>
              <a:picLocks noChangeAspect="1" noChangeArrowheads="1"/>
            </p:cNvPicPr>
            <p:nvPr/>
          </p:nvPicPr>
          <p:blipFill>
            <a:blip r:embed="rId3" cstate="print"/>
            <a:srcRect l="7692" r="7692"/>
            <a:stretch>
              <a:fillRect/>
            </a:stretch>
          </p:blipFill>
          <p:spPr bwMode="auto">
            <a:xfrm>
              <a:off x="6300192" y="938862"/>
              <a:ext cx="1675571" cy="1440160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5879757" y="536550"/>
              <a:ext cx="49244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72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,</a:t>
              </a:r>
              <a:endParaRPr lang="ru-RU" sz="72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956376" y="855550"/>
              <a:ext cx="7649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Д</a:t>
              </a:r>
              <a:endParaRPr lang="ru-RU" sz="54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8072887" y="1064864"/>
              <a:ext cx="648072" cy="288032"/>
            </a:xfrm>
            <a:prstGeom prst="line">
              <a:avLst/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7940218" y="1661899"/>
              <a:ext cx="853119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Ж</a:t>
              </a:r>
              <a:endParaRPr lang="ru-RU" sz="48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627784" y="4221087"/>
            <a:ext cx="4738216" cy="3096345"/>
            <a:chOff x="4572000" y="5301208"/>
            <a:chExt cx="2794000" cy="1700496"/>
          </a:xfrm>
        </p:grpSpPr>
        <p:pic>
          <p:nvPicPr>
            <p:cNvPr id="12" name="Picture 26" descr="http://www.ukr-prom.com/img/alboms/28602010-07-0780235255.jpg"/>
            <p:cNvPicPr>
              <a:picLocks noChangeAspect="1" noChangeArrowheads="1"/>
            </p:cNvPicPr>
            <p:nvPr/>
          </p:nvPicPr>
          <p:blipFill>
            <a:blip r:embed="rId4" cstate="print"/>
            <a:srcRect t="26219" b="21342"/>
            <a:stretch>
              <a:fillRect/>
            </a:stretch>
          </p:blipFill>
          <p:spPr bwMode="auto">
            <a:xfrm>
              <a:off x="4572000" y="5301208"/>
              <a:ext cx="2794000" cy="792088"/>
            </a:xfrm>
            <a:prstGeom prst="rect">
              <a:avLst/>
            </a:prstGeom>
            <a:noFill/>
          </p:spPr>
        </p:pic>
        <p:sp>
          <p:nvSpPr>
            <p:cNvPr id="13" name="Прямоугольник 12"/>
            <p:cNvSpPr/>
            <p:nvPr/>
          </p:nvSpPr>
          <p:spPr>
            <a:xfrm>
              <a:off x="4644008" y="6078374"/>
              <a:ext cx="266130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РШ=Ж</a:t>
              </a:r>
              <a:endParaRPr lang="ru-RU" sz="54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Группа 41"/>
          <p:cNvGrpSpPr/>
          <p:nvPr/>
        </p:nvGrpSpPr>
        <p:grpSpPr>
          <a:xfrm>
            <a:off x="467544" y="-295416"/>
            <a:ext cx="3488010" cy="3580400"/>
            <a:chOff x="760729" y="-603448"/>
            <a:chExt cx="2167685" cy="210284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1991940" y="576064"/>
              <a:ext cx="93647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Ж</a:t>
              </a:r>
              <a:endParaRPr lang="ru-RU" sz="54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907704" y="-603448"/>
              <a:ext cx="49244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72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,</a:t>
              </a:r>
              <a:endParaRPr lang="ru-RU" sz="72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pic>
          <p:nvPicPr>
            <p:cNvPr id="3078" name="Picture 6" descr="http://emo.xaaa.ru/elka08/elka-q61r0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0729" y="-235515"/>
              <a:ext cx="1426574" cy="1512168"/>
            </a:xfrm>
            <a:prstGeom prst="rect">
              <a:avLst/>
            </a:prstGeom>
            <a:noFill/>
          </p:spPr>
        </p:pic>
        <p:sp>
          <p:nvSpPr>
            <p:cNvPr id="35" name="Прямоугольник 34"/>
            <p:cNvSpPr/>
            <p:nvPr/>
          </p:nvSpPr>
          <p:spPr>
            <a:xfrm>
              <a:off x="2103248" y="-603448"/>
              <a:ext cx="49244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72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,</a:t>
              </a:r>
              <a:endParaRPr lang="ru-RU" sz="72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326815" y="-603448"/>
              <a:ext cx="49244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72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,</a:t>
              </a:r>
              <a:endParaRPr lang="ru-RU" sz="72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4901378" y="-27385"/>
            <a:ext cx="3559055" cy="3312369"/>
            <a:chOff x="5878225" y="-225522"/>
            <a:chExt cx="2582201" cy="1876157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7623466" y="66459"/>
              <a:ext cx="76495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Д</a:t>
              </a:r>
              <a:endParaRPr lang="ru-RU" sz="54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739977" y="190108"/>
              <a:ext cx="648072" cy="288032"/>
            </a:xfrm>
            <a:prstGeom prst="line">
              <a:avLst/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80" name="Picture 8" descr="http://www.zdorovieinfo.ru/upload/images/487645978987hyp.jpg"/>
            <p:cNvPicPr>
              <a:picLocks noChangeAspect="1" noChangeArrowheads="1"/>
            </p:cNvPicPr>
            <p:nvPr/>
          </p:nvPicPr>
          <p:blipFill>
            <a:blip r:embed="rId3" cstate="print"/>
            <a:srcRect r="9152"/>
            <a:stretch>
              <a:fillRect/>
            </a:stretch>
          </p:blipFill>
          <p:spPr bwMode="auto">
            <a:xfrm>
              <a:off x="6084168" y="164833"/>
              <a:ext cx="1584176" cy="1354857"/>
            </a:xfrm>
            <a:prstGeom prst="rect">
              <a:avLst/>
            </a:prstGeom>
            <a:noFill/>
          </p:spPr>
        </p:pic>
        <p:sp>
          <p:nvSpPr>
            <p:cNvPr id="38" name="Прямоугольник 37"/>
            <p:cNvSpPr/>
            <p:nvPr/>
          </p:nvSpPr>
          <p:spPr>
            <a:xfrm>
              <a:off x="5878225" y="-225522"/>
              <a:ext cx="492442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72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,</a:t>
              </a:r>
              <a:endParaRPr lang="ru-RU" sz="72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7607308" y="819638"/>
              <a:ext cx="853118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Ж</a:t>
              </a:r>
              <a:endParaRPr lang="ru-RU" sz="48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521370" y="3645024"/>
            <a:ext cx="3690590" cy="2482049"/>
            <a:chOff x="521371" y="4437112"/>
            <a:chExt cx="2289564" cy="1689961"/>
          </a:xfrm>
        </p:grpSpPr>
        <p:pic>
          <p:nvPicPr>
            <p:cNvPr id="3084" name="Picture 12" descr="http://www.clker.com/cliparts/5/c/2/1/13189635421045354399Beetle%20Art.svg.hi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99592" y="4581128"/>
              <a:ext cx="1512168" cy="1545945"/>
            </a:xfrm>
            <a:prstGeom prst="rect">
              <a:avLst/>
            </a:prstGeom>
            <a:noFill/>
          </p:spPr>
        </p:pic>
        <p:sp>
          <p:nvSpPr>
            <p:cNvPr id="43" name="Прямоугольник 42"/>
            <p:cNvSpPr/>
            <p:nvPr/>
          </p:nvSpPr>
          <p:spPr>
            <a:xfrm>
              <a:off x="521371" y="4869160"/>
              <a:ext cx="68480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Ё</a:t>
              </a:r>
              <a:endParaRPr lang="ru-RU" sz="54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109428" y="4437112"/>
              <a:ext cx="64953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У</a:t>
              </a:r>
              <a:endParaRPr lang="ru-RU" sz="54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2123728" y="4658971"/>
              <a:ext cx="648072" cy="288032"/>
            </a:xfrm>
            <a:prstGeom prst="line">
              <a:avLst/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Прямоугольник 47"/>
            <p:cNvSpPr/>
            <p:nvPr/>
          </p:nvSpPr>
          <p:spPr>
            <a:xfrm>
              <a:off x="2113308" y="5190291"/>
              <a:ext cx="697627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И</a:t>
              </a:r>
              <a:endParaRPr lang="ru-RU" sz="48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5110014" y="3212976"/>
            <a:ext cx="3566441" cy="3024336"/>
            <a:chOff x="5381559" y="3981257"/>
            <a:chExt cx="2115634" cy="1968023"/>
          </a:xfrm>
        </p:grpSpPr>
        <p:pic>
          <p:nvPicPr>
            <p:cNvPr id="3086" name="Picture 14" descr="http://img1.liveinternet.ru/images/attach/c/3/75/797/75797381_3589298_8.gif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652120" y="4293096"/>
              <a:ext cx="1379602" cy="1656184"/>
            </a:xfrm>
            <a:prstGeom prst="rect">
              <a:avLst/>
            </a:prstGeom>
            <a:noFill/>
          </p:spPr>
        </p:pic>
        <p:sp>
          <p:nvSpPr>
            <p:cNvPr id="50" name="Прямоугольник 49"/>
            <p:cNvSpPr/>
            <p:nvPr/>
          </p:nvSpPr>
          <p:spPr>
            <a:xfrm>
              <a:off x="5381559" y="3981257"/>
              <a:ext cx="49244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72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,</a:t>
              </a:r>
              <a:endParaRPr lang="ru-RU" sz="72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5580112" y="3981257"/>
              <a:ext cx="49244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72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,</a:t>
              </a:r>
              <a:endParaRPr lang="ru-RU" sz="72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6660232" y="4293096"/>
              <a:ext cx="7649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Л</a:t>
              </a:r>
              <a:endParaRPr lang="ru-RU" sz="54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cxnSp>
          <p:nvCxnSpPr>
            <p:cNvPr id="53" name="Прямая соединительная линия 52"/>
            <p:cNvCxnSpPr/>
            <p:nvPr/>
          </p:nvCxnSpPr>
          <p:spPr>
            <a:xfrm>
              <a:off x="6776743" y="4499158"/>
              <a:ext cx="648072" cy="288032"/>
            </a:xfrm>
            <a:prstGeom prst="line">
              <a:avLst/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Прямоугольник 53"/>
            <p:cNvSpPr/>
            <p:nvPr/>
          </p:nvSpPr>
          <p:spPr>
            <a:xfrm>
              <a:off x="6644074" y="5046275"/>
              <a:ext cx="853119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0" cap="none" spc="0" dirty="0" smtClean="0">
                  <a:ln w="28575" cmpd="sng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Black" pitchFamily="34" charset="0"/>
                </a:rPr>
                <a:t>Ж</a:t>
              </a:r>
              <a:endParaRPr lang="ru-RU" sz="4800" b="0" cap="none" spc="0" dirty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22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81</cp:revision>
  <dcterms:created xsi:type="dcterms:W3CDTF">2012-11-25T13:26:38Z</dcterms:created>
  <dcterms:modified xsi:type="dcterms:W3CDTF">2012-12-08T20:47:11Z</dcterms:modified>
</cp:coreProperties>
</file>